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7"/>
  </p:notesMasterIdLst>
  <p:sldIdLst>
    <p:sldId id="256" r:id="rId2"/>
    <p:sldId id="260" r:id="rId3"/>
    <p:sldId id="261" r:id="rId4"/>
    <p:sldId id="270" r:id="rId5"/>
    <p:sldId id="271" r:id="rId6"/>
    <p:sldId id="262" r:id="rId7"/>
    <p:sldId id="272" r:id="rId8"/>
    <p:sldId id="275" r:id="rId9"/>
    <p:sldId id="276" r:id="rId10"/>
    <p:sldId id="277" r:id="rId11"/>
    <p:sldId id="282" r:id="rId12"/>
    <p:sldId id="283" r:id="rId13"/>
    <p:sldId id="284" r:id="rId14"/>
    <p:sldId id="263" r:id="rId15"/>
    <p:sldId id="278" r:id="rId16"/>
    <p:sldId id="267" r:id="rId17"/>
    <p:sldId id="268" r:id="rId18"/>
    <p:sldId id="273" r:id="rId19"/>
    <p:sldId id="274" r:id="rId20"/>
    <p:sldId id="279" r:id="rId21"/>
    <p:sldId id="280" r:id="rId22"/>
    <p:sldId id="281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D5851-58C0-4908-A70A-4A0F8F96DDD4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FF62E-5B50-43B0-8627-85EEE0101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9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3/14/2024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3/14/2024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3/14/2024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0200" y="4367058"/>
            <a:ext cx="6801612" cy="1239894"/>
          </a:xfrm>
        </p:spPr>
        <p:txBody>
          <a:bodyPr/>
          <a:lstStyle/>
          <a:p>
            <a:pPr algn="l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트랙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추천</a:t>
            </a:r>
            <a:endParaRPr lang="en-US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유저 추천 커뮤니티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" y="8792"/>
            <a:ext cx="1143160" cy="1143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1683018"/>
            <a:ext cx="3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특화 프로젝트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A405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2000" b="1" smtClean="0"/>
              <a:t> </a:t>
            </a:r>
            <a:endParaRPr lang="ko-KR" altLang="en-US" sz="2000" b="1"/>
          </a:p>
        </p:txBody>
      </p:sp>
      <p:sp>
        <p:nvSpPr>
          <p:cNvPr id="6" name="직사각형 5"/>
          <p:cNvSpPr/>
          <p:nvPr/>
        </p:nvSpPr>
        <p:spPr>
          <a:xfrm>
            <a:off x="1523019" y="2185649"/>
            <a:ext cx="40069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화면 정의서</a:t>
            </a:r>
            <a:endParaRPr lang="en-US" altLang="ko-KR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25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ko-KR" altLang="en-US" sz="28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433940"/>
              </p:ext>
            </p:extLst>
          </p:nvPr>
        </p:nvGraphicFramePr>
        <p:xfrm>
          <a:off x="174172" y="986971"/>
          <a:ext cx="3376806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65470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111336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작성화면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740769"/>
              </p:ext>
            </p:extLst>
          </p:nvPr>
        </p:nvGraphicFramePr>
        <p:xfrm>
          <a:off x="8447315" y="1632075"/>
          <a:ext cx="3252816" cy="17817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제목 작성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 작성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쓰기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1632075"/>
            <a:ext cx="8273143" cy="4653643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6170527" y="5603797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2999435" y="4118814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276750" y="2001407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11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3" y="202495"/>
            <a:ext cx="1779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유저 추천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7125"/>
              </p:ext>
            </p:extLst>
          </p:nvPr>
        </p:nvGraphicFramePr>
        <p:xfrm>
          <a:off x="8447315" y="1611087"/>
          <a:ext cx="3252816" cy="27613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매치업에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기본 설정을 적용</a:t>
                      </a:r>
                      <a:endParaRPr lang="ko-KR" altLang="en-US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페이지로 이동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비슷한 플레이 스타일의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유저 추천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승률이 예상되는 유저 추천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하는 유저의 기본 정보 출력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</a:tbl>
          </a:graphicData>
        </a:graphic>
      </p:graphicFrame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438032"/>
              </p:ext>
            </p:extLst>
          </p:nvPr>
        </p:nvGraphicFramePr>
        <p:xfrm>
          <a:off x="174173" y="1351150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설정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1950305"/>
            <a:ext cx="3067122" cy="1725256"/>
          </a:xfrm>
          <a:prstGeom prst="rect">
            <a:avLst/>
          </a:prstGeom>
        </p:spPr>
      </p:pic>
      <p:graphicFrame>
        <p:nvGraphicFramePr>
          <p:cNvPr id="2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322537"/>
              </p:ext>
            </p:extLst>
          </p:nvPr>
        </p:nvGraphicFramePr>
        <p:xfrm>
          <a:off x="3947886" y="1351150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페이지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86" y="1916438"/>
            <a:ext cx="3127330" cy="1759123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470402" y="1734043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4" name="순서도: 연결자 13"/>
          <p:cNvSpPr/>
          <p:nvPr/>
        </p:nvSpPr>
        <p:spPr>
          <a:xfrm>
            <a:off x="1021945" y="2672456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3591136" y="2207595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en-US" altLang="ko-KR" sz="2000" b="0" i="0" u="none" strike="noStrike" kern="1200" cap="none" spc="0" normalizeH="0" baseline="0" noProof="0" dirty="0" smtClean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591137" y="3097740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8" name="순서도: 연결자 17"/>
          <p:cNvSpPr/>
          <p:nvPr/>
        </p:nvSpPr>
        <p:spPr>
          <a:xfrm>
            <a:off x="6070863" y="2293071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592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1945252"/>
            <a:ext cx="3076106" cy="1730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173" y="202495"/>
            <a:ext cx="131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매치업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01180"/>
              </p:ext>
            </p:extLst>
          </p:nvPr>
        </p:nvGraphicFramePr>
        <p:xfrm>
          <a:off x="174173" y="1351150"/>
          <a:ext cx="1900812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77502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323310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대기 페이지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30390"/>
              </p:ext>
            </p:extLst>
          </p:nvPr>
        </p:nvGraphicFramePr>
        <p:xfrm>
          <a:off x="8447315" y="1611087"/>
          <a:ext cx="3252816" cy="27613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프로필 표시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내역 출력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작성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사람 모두 페이지에 있으면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0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전략 페이지로 이동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서로 작성이 가능한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전략판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919155076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120662"/>
              </p:ext>
            </p:extLst>
          </p:nvPr>
        </p:nvGraphicFramePr>
        <p:xfrm>
          <a:off x="3947887" y="1351150"/>
          <a:ext cx="1916582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82293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전략 페이지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87" y="1945252"/>
            <a:ext cx="3076105" cy="1730309"/>
          </a:xfrm>
          <a:prstGeom prst="rect">
            <a:avLst/>
          </a:prstGeom>
        </p:spPr>
      </p:pic>
      <p:sp>
        <p:nvSpPr>
          <p:cNvPr id="15" name="순서도: 연결자 14"/>
          <p:cNvSpPr/>
          <p:nvPr/>
        </p:nvSpPr>
        <p:spPr>
          <a:xfrm>
            <a:off x="49410" y="2289453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6" name="순서도: 연결자 15"/>
          <p:cNvSpPr/>
          <p:nvPr/>
        </p:nvSpPr>
        <p:spPr>
          <a:xfrm>
            <a:off x="1140975" y="2075206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7" name="순서도: 연결자 16"/>
          <p:cNvSpPr/>
          <p:nvPr/>
        </p:nvSpPr>
        <p:spPr>
          <a:xfrm>
            <a:off x="701712" y="2888507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8" name="순서도: 연결자 17"/>
          <p:cNvSpPr/>
          <p:nvPr/>
        </p:nvSpPr>
        <p:spPr>
          <a:xfrm>
            <a:off x="1675091" y="3124018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en-US" altLang="ko-KR" sz="2000" b="0" i="0" u="none" strike="noStrike" kern="1200" cap="none" spc="0" normalizeH="0" baseline="0" noProof="0" dirty="0" smtClean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4673602" y="1669480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873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87" y="1945251"/>
            <a:ext cx="3076105" cy="17303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1945251"/>
            <a:ext cx="3076105" cy="1730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173" y="202495"/>
            <a:ext cx="2095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페이지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969957"/>
              </p:ext>
            </p:extLst>
          </p:nvPr>
        </p:nvGraphicFramePr>
        <p:xfrm>
          <a:off x="174173" y="1351150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 상세 페이지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225408"/>
              </p:ext>
            </p:extLst>
          </p:nvPr>
        </p:nvGraphicFramePr>
        <p:xfrm>
          <a:off x="8447315" y="1611087"/>
          <a:ext cx="3252816" cy="37261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사진 표시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성향 표시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전적 정보 표시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승률 표시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 페이지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창 출력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919155076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맺기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요청 알림 전송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3505035420"/>
                  </a:ext>
                </a:extLst>
              </a:tr>
              <a:tr h="48240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채팅하기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채팅창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991131255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500404"/>
              </p:ext>
            </p:extLst>
          </p:nvPr>
        </p:nvGraphicFramePr>
        <p:xfrm>
          <a:off x="3947887" y="1351150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상세 페이지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4641305"/>
            <a:ext cx="3076105" cy="1730309"/>
          </a:xfrm>
          <a:prstGeom prst="rect">
            <a:avLst/>
          </a:prstGeom>
        </p:spPr>
      </p:pic>
      <p:graphicFrame>
        <p:nvGraphicFramePr>
          <p:cNvPr id="2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451577"/>
              </p:ext>
            </p:extLst>
          </p:nvPr>
        </p:nvGraphicFramePr>
        <p:xfrm>
          <a:off x="174173" y="4047204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87" y="4641305"/>
            <a:ext cx="3076105" cy="1730309"/>
          </a:xfrm>
          <a:prstGeom prst="rect">
            <a:avLst/>
          </a:prstGeom>
        </p:spPr>
      </p:pic>
      <p:graphicFrame>
        <p:nvGraphicFramePr>
          <p:cNvPr id="3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352446"/>
              </p:ext>
            </p:extLst>
          </p:nvPr>
        </p:nvGraphicFramePr>
        <p:xfrm>
          <a:off x="3947887" y="4047204"/>
          <a:ext cx="1695545" cy="22668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515138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226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85" y="5556785"/>
            <a:ext cx="1129010" cy="69954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72" y="5556785"/>
            <a:ext cx="1361641" cy="602946"/>
          </a:xfrm>
          <a:prstGeom prst="rect">
            <a:avLst/>
          </a:prstGeom>
        </p:spPr>
      </p:pic>
      <p:sp>
        <p:nvSpPr>
          <p:cNvPr id="27" name="순서도: 연결자 26"/>
          <p:cNvSpPr/>
          <p:nvPr/>
        </p:nvSpPr>
        <p:spPr>
          <a:xfrm>
            <a:off x="174173" y="2000083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8" name="순서도: 연결자 27"/>
          <p:cNvSpPr/>
          <p:nvPr/>
        </p:nvSpPr>
        <p:spPr>
          <a:xfrm>
            <a:off x="1825762" y="2109370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9" name="순서도: 연결자 28"/>
          <p:cNvSpPr/>
          <p:nvPr/>
        </p:nvSpPr>
        <p:spPr>
          <a:xfrm>
            <a:off x="63461" y="2733468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30" name="순서도: 연결자 29"/>
          <p:cNvSpPr/>
          <p:nvPr/>
        </p:nvSpPr>
        <p:spPr>
          <a:xfrm>
            <a:off x="2027547" y="2733467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31" name="순서도: 연결자 30"/>
          <p:cNvSpPr/>
          <p:nvPr/>
        </p:nvSpPr>
        <p:spPr>
          <a:xfrm>
            <a:off x="840474" y="2393146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34" name="순서도: 연결자 33"/>
          <p:cNvSpPr/>
          <p:nvPr/>
        </p:nvSpPr>
        <p:spPr>
          <a:xfrm>
            <a:off x="4629645" y="2457695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  <p:sp>
        <p:nvSpPr>
          <p:cNvPr id="35" name="순서도: 연결자 34"/>
          <p:cNvSpPr/>
          <p:nvPr/>
        </p:nvSpPr>
        <p:spPr>
          <a:xfrm>
            <a:off x="5223694" y="2457695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</a:p>
        </p:txBody>
      </p:sp>
      <p:sp>
        <p:nvSpPr>
          <p:cNvPr id="37" name="순서도: 연결자 36"/>
          <p:cNvSpPr/>
          <p:nvPr/>
        </p:nvSpPr>
        <p:spPr>
          <a:xfrm>
            <a:off x="1114100" y="5239635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</a:p>
        </p:txBody>
      </p:sp>
      <p:sp>
        <p:nvSpPr>
          <p:cNvPr id="38" name="순서도: 연결자 37"/>
          <p:cNvSpPr/>
          <p:nvPr/>
        </p:nvSpPr>
        <p:spPr>
          <a:xfrm>
            <a:off x="5367660" y="5230687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646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스크린 목록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Google Shape;111;p15"/>
          <p:cNvGraphicFramePr/>
          <p:nvPr>
            <p:extLst>
              <p:ext uri="{D42A27DB-BD31-4B8C-83A1-F6EECF244321}">
                <p14:modId xmlns:p14="http://schemas.microsoft.com/office/powerpoint/2010/main" val="1112782639"/>
              </p:ext>
            </p:extLst>
          </p:nvPr>
        </p:nvGraphicFramePr>
        <p:xfrm>
          <a:off x="333829" y="856343"/>
          <a:ext cx="11472984" cy="506341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47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8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sz="1400" b="1" u="none" strike="noStrike" cap="none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sz="1400" b="1" u="none" strike="noStrike" cap="none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400" u="none" strike="noStrike" cap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랜딩 페이지</a:t>
                      </a:r>
                      <a:endParaRPr kumimoji="0" lang="ko-KR" alt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랜딩 페이지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애플리케이션에서 제공하는 서비스 설명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ko-KR" altLang="en-US" sz="1400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로비</a:t>
                      </a:r>
                      <a:endParaRPr kumimoji="0" lang="ko-KR" altLang="en-US" sz="1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모달</a:t>
                      </a: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추천을 받기 전에 추가로 원하는 조건을 입력하는 모달창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 작성 모달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같이 게임할 듀오를</a:t>
                      </a:r>
                      <a:r>
                        <a:rPr lang="ko-KR" altLang="en-US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구하는 구인글 작성 양식을 제공하고 사용자는 입력하여 구인글 작성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입력창에 글을 작성하고 작성하기 버튼을 누르면 추가 조건을 선택하도록 모달창이 생성됨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사이드바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친구목록 및 접속 상태를 확인하고 별도의 버튼을 통해 일대일 채팅이나 매치업 페이지로 이동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모달</a:t>
                      </a: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채팅목록을 확인 및 클릭 시 해당 채팅창</a:t>
                      </a:r>
                      <a:r>
                        <a:rPr lang="ko-KR" altLang="en-US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모달 생성 </a:t>
                      </a:r>
                      <a:r>
                        <a:rPr lang="en-US" altLang="ko-KR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채팅창 내에서 매치업 페이지로 이동 가능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4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상대방도 접속 중인 경우에만 매치업 페이지로 이동 가능 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게시판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키워드로 검색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 및 작성 화면으로 이동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 확인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투표 및 댓글 작성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en-US" sz="1400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매치업</a:t>
                      </a:r>
                      <a:r>
                        <a:rPr kumimoji="0" lang="ko-KR" altLang="en-US" sz="14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 존 </a:t>
                      </a:r>
                      <a:r>
                        <a:rPr kumimoji="0" lang="ko-KR" altLang="en-US" sz="1400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작성화면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2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11;p15"/>
          <p:cNvGraphicFramePr/>
          <p:nvPr>
            <p:extLst>
              <p:ext uri="{D42A27DB-BD31-4B8C-83A1-F6EECF244321}">
                <p14:modId xmlns:p14="http://schemas.microsoft.com/office/powerpoint/2010/main" val="2680710599"/>
              </p:ext>
            </p:extLst>
          </p:nvPr>
        </p:nvGraphicFramePr>
        <p:xfrm>
          <a:off x="333829" y="856343"/>
          <a:ext cx="11472984" cy="483814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47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8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sz="1400" b="1" u="none" strike="noStrike" cap="none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sz="1400" b="1" u="none" strike="noStrike" cap="none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400" u="none" strike="noStrike" cap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400" u="none" strike="noStrike" cap="none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유저 추천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유저 설정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설정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유저 설정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후 유저 추천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화면으로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기준에 따른 추천 유저 출력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대기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en-US" sz="1400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매치업</a:t>
                      </a:r>
                      <a:r>
                        <a:rPr kumimoji="0" lang="ko-KR" altLang="en-US" sz="14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 대기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매치업으로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넘어가기 전 대기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유저 모두 접속 후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시작하기 버튼으로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화면으로 이동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 게임을 진행하는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 상세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포함된 본인 정보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6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상세 화면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커뮤니케이션 기능 포함된 유저 정보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설정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endParaRPr sz="14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ko-KR" altLang="en-US" sz="14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신청을 위한 채팅</a:t>
                      </a:r>
                      <a:endParaRPr sz="14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25" marR="47625" marT="21975" marB="21975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스크린 목록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57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2536484405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랜딩페이지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>
              <p:ext uri="{D42A27DB-BD31-4B8C-83A1-F6EECF244321}">
                <p14:modId xmlns:p14="http://schemas.microsoft.com/office/powerpoint/2010/main" val="227429707"/>
              </p:ext>
            </p:extLst>
          </p:nvPr>
        </p:nvGraphicFramePr>
        <p:xfrm>
          <a:off x="430711" y="2075396"/>
          <a:ext cx="11346175" cy="201852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비로그인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이름 버튼 클릭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서비스별 상세 기능 설명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이름 버튼 클릭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서비스별 상세 기능 설명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 </a:t>
                      </a: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x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로그인하기 클릭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소셜로그인 방식 중 하나 선택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 로그인 및 라이엇 계정 연동을 통해 회원가입 진행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3341345685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lang="ko-KR" altLang="en-US" sz="120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로그인하기 클릭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및 패스워드 입력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 계정 인증 성공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(=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페이지 이동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61678012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6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3311981921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>
              <p:ext uri="{D42A27DB-BD31-4B8C-83A1-F6EECF244321}">
                <p14:modId xmlns:p14="http://schemas.microsoft.com/office/powerpoint/2010/main" val="1825482614"/>
              </p:ext>
            </p:extLst>
          </p:nvPr>
        </p:nvGraphicFramePr>
        <p:xfrm>
          <a:off x="430711" y="2075396"/>
          <a:ext cx="11346175" cy="201852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비로그인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네비게이션 바의 </a:t>
                      </a: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MATCH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페이지로 이동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: </a:t>
                      </a:r>
                      <a:r>
                        <a:rPr 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네비게이션 바의 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MATCH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</a:t>
                      </a:r>
                      <a:endParaRPr lang="ko-KR" altLang="en-US" sz="120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모달 생성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셀렉트 박스에서 선택을 완료하면 유저 추천 페이지로 이동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비로그인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 조회 가능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87213133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</a:t>
                      </a:r>
                      <a:r>
                        <a:rPr 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입력창에 구인글 작성하고 작성하기 버튼 클릭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모달이 생성되며 소개글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포지션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큐타입을 모두 입력하면 구인글 게시됨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4346009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6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2087856570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>
              <p:ext uri="{D42A27DB-BD31-4B8C-83A1-F6EECF244321}">
                <p14:modId xmlns:p14="http://schemas.microsoft.com/office/powerpoint/2010/main" val="3190971083"/>
              </p:ext>
            </p:extLst>
          </p:nvPr>
        </p:nvGraphicFramePr>
        <p:xfrm>
          <a:off x="430711" y="2075396"/>
          <a:ext cx="11346175" cy="121149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비로그인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 조회 가능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</a:t>
                      </a:r>
                      <a:r>
                        <a:rPr 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입력창에 구인글 작성하고 작성하기 버튼 클릭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모달이 생성되며 소개글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포지션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큐타입을 모두 입력하면 구인글 게시됨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0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2141488648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사이드바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>
              <p:ext uri="{D42A27DB-BD31-4B8C-83A1-F6EECF244321}">
                <p14:modId xmlns:p14="http://schemas.microsoft.com/office/powerpoint/2010/main" val="3376430587"/>
              </p:ext>
            </p:extLst>
          </p:nvPr>
        </p:nvGraphicFramePr>
        <p:xfrm>
          <a:off x="430711" y="2075396"/>
          <a:ext cx="11346175" cy="121149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비로그인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사용자: 로그인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친구목록 토글 버튼 클릭 시 </a:t>
                      </a:r>
                      <a:endParaRPr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 및 접속 상태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 및 매치버튼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DM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접근 가능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321799234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088484"/>
              </p:ext>
            </p:extLst>
          </p:nvPr>
        </p:nvGraphicFramePr>
        <p:xfrm>
          <a:off x="358095" y="976386"/>
          <a:ext cx="3038247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138593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899654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랜딩 페이지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57290"/>
              </p:ext>
            </p:extLst>
          </p:nvPr>
        </p:nvGraphicFramePr>
        <p:xfrm>
          <a:off x="8492512" y="1865912"/>
          <a:ext cx="3300214" cy="476512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40956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75925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애플리케이션에서 제공하는 기능 설명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클릭하면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 로그인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 선택 페이지로 이동</a:t>
                      </a:r>
                      <a:endParaRPr lang="en-US" altLang="ko-KR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 소셜 로그인 서비스를 선택하면 해당 로그인 페이지로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미가입 유저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계정으로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 요청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유저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계정으로 가입한 정보가 있으면 소셜 계정으로 인증 성공 시 로그인 완료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056272956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라이엇 게임즈 계정 연동페이지로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올바른 라이엇 게임즈 계정 정보를 입력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919155076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버튼을 누르면 인증 페이지로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3098648119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8-1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인증을 완료하면 회원가입 완료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0120114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5" y="1881259"/>
            <a:ext cx="3838660" cy="2159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65" y="2271612"/>
            <a:ext cx="340521" cy="175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361" y="1865912"/>
            <a:ext cx="3865944" cy="21745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95" y="4317691"/>
            <a:ext cx="3838661" cy="21592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361" y="4317691"/>
            <a:ext cx="3865944" cy="2174594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358095" y="251577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0" name="순서도: 연결자 19"/>
          <p:cNvSpPr/>
          <p:nvPr/>
        </p:nvSpPr>
        <p:spPr>
          <a:xfrm>
            <a:off x="590527" y="146406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1" name="순서도: 연결자 20"/>
          <p:cNvSpPr/>
          <p:nvPr/>
        </p:nvSpPr>
        <p:spPr>
          <a:xfrm>
            <a:off x="5130541" y="2275486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2" name="순서도: 연결자 21"/>
          <p:cNvSpPr/>
          <p:nvPr/>
        </p:nvSpPr>
        <p:spPr>
          <a:xfrm>
            <a:off x="2905124" y="456153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4626568" y="456153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6743785" y="460698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5" name="순서도: 연결자 24"/>
          <p:cNvSpPr/>
          <p:nvPr/>
        </p:nvSpPr>
        <p:spPr>
          <a:xfrm>
            <a:off x="6526240" y="5549633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070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1084898282"/>
              </p:ext>
            </p:extLst>
          </p:nvPr>
        </p:nvGraphicFramePr>
        <p:xfrm>
          <a:off x="430710" y="402171"/>
          <a:ext cx="11346176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375;p38"/>
          <p:cNvGraphicFramePr/>
          <p:nvPr>
            <p:extLst/>
          </p:nvPr>
        </p:nvGraphicFramePr>
        <p:xfrm>
          <a:off x="430711" y="2075396"/>
          <a:ext cx="11346175" cy="24220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X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표시되는 것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게시글이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없다는 문구 표시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표시되는 것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최신순으로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보여주기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상세화면으로 이동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87213133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: O</a:t>
                      </a: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클릭 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작성화면으로 이동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4346009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</a:t>
                      </a: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클릭 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키워드로 검색한 결과 보여주기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321799234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</a:t>
            </a: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리스트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2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577571382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375;p38"/>
          <p:cNvGraphicFramePr/>
          <p:nvPr>
            <p:extLst/>
          </p:nvPr>
        </p:nvGraphicFramePr>
        <p:xfrm>
          <a:off x="430711" y="2075396"/>
          <a:ext cx="11346175" cy="161500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==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표시되는 것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표시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투표 클릭 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투표수 업데이트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 클릭 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작성되고 업데이트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87213133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>
              <p:ext uri="{D42A27DB-BD31-4B8C-83A1-F6EECF244321}">
                <p14:modId xmlns:p14="http://schemas.microsoft.com/office/powerpoint/2010/main" val="1029450612"/>
              </p:ext>
            </p:extLst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작성화면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375;p38"/>
          <p:cNvGraphicFramePr/>
          <p:nvPr>
            <p:extLst/>
          </p:nvPr>
        </p:nvGraphicFramePr>
        <p:xfrm>
          <a:off x="430711" y="2075396"/>
          <a:ext cx="11346175" cy="80798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:O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작성하기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후 목록으로 이동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/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설정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/>
          </p:nvPr>
        </p:nvGraphicFramePr>
        <p:xfrm>
          <a:off x="430711" y="2075396"/>
          <a:ext cx="11346175" cy="121149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설정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X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시작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설정 경고 표시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설정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시작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추천 페이지 이동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1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/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대기 페이지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/>
          </p:nvPr>
        </p:nvGraphicFramePr>
        <p:xfrm>
          <a:off x="430711" y="2075396"/>
          <a:ext cx="11346175" cy="121149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접속 수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시작하기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유저가 입장하지 않았다는 경고 표시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접속 수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시작하기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페이지 이동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1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6;p16"/>
          <p:cNvGraphicFramePr/>
          <p:nvPr>
            <p:extLst/>
          </p:nvPr>
        </p:nvGraphicFramePr>
        <p:xfrm>
          <a:off x="430710" y="402171"/>
          <a:ext cx="11346175" cy="7010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</a:t>
                      </a:r>
                      <a:r>
                        <a:rPr 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상세 페이지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커뮤니케이션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50" marR="990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375;p38"/>
          <p:cNvGraphicFramePr/>
          <p:nvPr>
            <p:extLst/>
          </p:nvPr>
        </p:nvGraphicFramePr>
        <p:xfrm>
          <a:off x="430711" y="2075396"/>
          <a:ext cx="11346175" cy="201852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Given#1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Given#2</a:t>
                      </a:r>
                      <a:endParaRPr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Then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8725" marB="18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 유저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맺기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아무런 작업 진행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유저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맺기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신청 알림 전송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0237725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 유저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채팅하기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전송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2872131339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유저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채팅하기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전송</a:t>
                      </a:r>
                      <a:endParaRPr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50" marR="37450" marT="11225" marB="11225" anchor="ctr"/>
                </a:tc>
                <a:extLst>
                  <a:ext uri="{0D108BD9-81ED-4DB2-BD59-A6C34878D82A}">
                    <a16:rowId xmlns:a16="http://schemas.microsoft.com/office/drawing/2014/main" val="14346009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0711" y="1494971"/>
            <a:ext cx="27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9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530118"/>
              </p:ext>
            </p:extLst>
          </p:nvPr>
        </p:nvGraphicFramePr>
        <p:xfrm>
          <a:off x="454215" y="993470"/>
          <a:ext cx="3038247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138593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1899654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/>
                        <a:t> </a:t>
                      </a:r>
                      <a:r>
                        <a:rPr lang="ko-KR" altLang="en-US" sz="1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02660"/>
              </p:ext>
            </p:extLst>
          </p:nvPr>
        </p:nvGraphicFramePr>
        <p:xfrm>
          <a:off x="8447315" y="1611087"/>
          <a:ext cx="3252816" cy="42136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듀오 구인글 조회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또는 매치업 존으로 이동할 수 있는 메뉴바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이름으로 전적 검색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유저 목록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페이지로 이동하기 전 추천 결과 필터링 조건을 선택하는 모달 생성 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 유저의 경우</a:t>
                      </a:r>
                      <a:r>
                        <a:rPr lang="en-US" altLang="ko-KR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로그인하기 버튼이 표시되어 클릭 시 로그인 페이지로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라이엇 계정과 레벨을 표시 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프로필 사진을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 마이페이지로 연결됨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클릭하면 유저에게 온 친구 요청 및 일대일 채팅 새 메시지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작성한 게시글이나 댓글에 새로운 댓글이 달렸다는 메시지 확인 가능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919155076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5" y="1645072"/>
            <a:ext cx="7318185" cy="4116479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627846" y="1751815"/>
            <a:ext cx="1957320" cy="370504"/>
            <a:chOff x="3932646" y="303837"/>
            <a:chExt cx="1957320" cy="370504"/>
          </a:xfrm>
        </p:grpSpPr>
        <p:sp>
          <p:nvSpPr>
            <p:cNvPr id="6" name="직사각형 5"/>
            <p:cNvSpPr/>
            <p:nvPr/>
          </p:nvSpPr>
          <p:spPr>
            <a:xfrm>
              <a:off x="3932646" y="303837"/>
              <a:ext cx="1957320" cy="3705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49494" y="366564"/>
              <a:ext cx="910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</a:t>
              </a:r>
              <a:r>
                <a:rPr lang="en-US" altLang="ko-KR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..</a:t>
              </a:r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순서도: 연결자 20"/>
          <p:cNvSpPr/>
          <p:nvPr/>
        </p:nvSpPr>
        <p:spPr>
          <a:xfrm>
            <a:off x="549014" y="221432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2" name="순서도: 연결자 21"/>
          <p:cNvSpPr/>
          <p:nvPr/>
        </p:nvSpPr>
        <p:spPr>
          <a:xfrm>
            <a:off x="3395413" y="146147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653878" y="1432401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1692382" y="1340832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5" name="순서도: 연결자 24"/>
          <p:cNvSpPr/>
          <p:nvPr/>
        </p:nvSpPr>
        <p:spPr>
          <a:xfrm>
            <a:off x="7539968" y="137731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981485" y="1494485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43" y="3629193"/>
            <a:ext cx="5133072" cy="2887353"/>
          </a:xfrm>
          <a:prstGeom prst="rect">
            <a:avLst/>
          </a:prstGeom>
        </p:spPr>
      </p:pic>
      <p:sp>
        <p:nvSpPr>
          <p:cNvPr id="28" name="순서도: 연결자 27"/>
          <p:cNvSpPr/>
          <p:nvPr/>
        </p:nvSpPr>
        <p:spPr>
          <a:xfrm>
            <a:off x="2805481" y="346633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024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095589"/>
              </p:ext>
            </p:extLst>
          </p:nvPr>
        </p:nvGraphicFramePr>
        <p:xfrm>
          <a:off x="532266" y="986971"/>
          <a:ext cx="3989492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105615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883877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모달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1211"/>
              </p:ext>
            </p:extLst>
          </p:nvPr>
        </p:nvGraphicFramePr>
        <p:xfrm>
          <a:off x="8447315" y="1611087"/>
          <a:ext cx="3252816" cy="225015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유저가 플레이할 라인 선택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상대 유저가 플레이할 라인 선택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중 마이크 사용 여부 선택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내용을 모두 선택한 경우에만 매칭된 유저 리스트 페이지로 이동함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6" y="1611087"/>
            <a:ext cx="7651035" cy="4303707"/>
          </a:xfrm>
          <a:prstGeom prst="rect">
            <a:avLst/>
          </a:prstGeom>
        </p:spPr>
      </p:pic>
      <p:sp>
        <p:nvSpPr>
          <p:cNvPr id="8" name="순서도: 연결자 7"/>
          <p:cNvSpPr/>
          <p:nvPr/>
        </p:nvSpPr>
        <p:spPr>
          <a:xfrm>
            <a:off x="1596164" y="1943023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9" name="순서도: 연결자 8"/>
          <p:cNvSpPr/>
          <p:nvPr/>
        </p:nvSpPr>
        <p:spPr>
          <a:xfrm>
            <a:off x="3000812" y="2656456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596163" y="3442794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3092550" y="3916739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8508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665814"/>
              </p:ext>
            </p:extLst>
          </p:nvPr>
        </p:nvGraphicFramePr>
        <p:xfrm>
          <a:off x="532266" y="986971"/>
          <a:ext cx="4944086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76437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3667649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 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</a:t>
                      </a:r>
                      <a:r>
                        <a:rPr lang="en-US" altLang="ko-KR" sz="1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 작성 모달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23627"/>
              </p:ext>
            </p:extLst>
          </p:nvPr>
        </p:nvGraphicFramePr>
        <p:xfrm>
          <a:off x="8416835" y="1648710"/>
          <a:ext cx="3252816" cy="287791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구인글에 들어갈 텍스트 입력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클릭하면 상세정보 입력 모달이 생성됨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입력창에서 입력한 텍스트를 보여줄 입력창으로 여기서도 수정 및 작성이 가능함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포지션과 큐타입을 선택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정보를 입력한 경우에 클릭하면 구인글 게시 완료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6" y="1632075"/>
            <a:ext cx="7635413" cy="429492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825966" y="1725261"/>
            <a:ext cx="1957320" cy="370504"/>
            <a:chOff x="3932646" y="303837"/>
            <a:chExt cx="1957320" cy="370504"/>
          </a:xfrm>
        </p:grpSpPr>
        <p:sp>
          <p:nvSpPr>
            <p:cNvPr id="10" name="직사각형 9"/>
            <p:cNvSpPr/>
            <p:nvPr/>
          </p:nvSpPr>
          <p:spPr>
            <a:xfrm>
              <a:off x="3932646" y="303837"/>
              <a:ext cx="1957320" cy="3705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49494" y="366564"/>
              <a:ext cx="910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</a:t>
              </a:r>
              <a:r>
                <a:rPr lang="en-US" altLang="ko-KR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..</a:t>
              </a:r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순서도: 연결자 11"/>
          <p:cNvSpPr/>
          <p:nvPr/>
        </p:nvSpPr>
        <p:spPr>
          <a:xfrm>
            <a:off x="283110" y="5228833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3" name="순서도: 연결자 12"/>
          <p:cNvSpPr/>
          <p:nvPr/>
        </p:nvSpPr>
        <p:spPr>
          <a:xfrm>
            <a:off x="5683722" y="578320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4298238" y="386225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2146702" y="4646029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243919" y="4584317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350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737431"/>
              </p:ext>
            </p:extLst>
          </p:nvPr>
        </p:nvGraphicFramePr>
        <p:xfrm>
          <a:off x="532266" y="986971"/>
          <a:ext cx="4019637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025229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994408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사이드바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86695"/>
              </p:ext>
            </p:extLst>
          </p:nvPr>
        </p:nvGraphicFramePr>
        <p:xfrm>
          <a:off x="8447315" y="1611087"/>
          <a:ext cx="3252816" cy="334631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친구 목록을 확인할 수 있고 화살표 버튼을 통해 토글이 가능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프로필을 클릭하면 해당 유저의 전적 페이지로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Match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매치업 대기실로 이동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해당 유저와의 </a:t>
                      </a:r>
                      <a:r>
                        <a:rPr lang="en-US" altLang="ko-KR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채팅방이 생성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또는 이미 생성된 채팅방으로 이동</a:t>
                      </a: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친구의 사이트 접속 여부 및 매치업 여부 표시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채팅목록 버튼 클릭 시 존재하는 채팅방 목록 모달 생성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91915507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6" y="1632075"/>
            <a:ext cx="7355309" cy="413736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627846" y="1751815"/>
            <a:ext cx="1957320" cy="370504"/>
            <a:chOff x="3932646" y="303837"/>
            <a:chExt cx="1957320" cy="370504"/>
          </a:xfrm>
        </p:grpSpPr>
        <p:sp>
          <p:nvSpPr>
            <p:cNvPr id="10" name="직사각형 9"/>
            <p:cNvSpPr/>
            <p:nvPr/>
          </p:nvSpPr>
          <p:spPr>
            <a:xfrm>
              <a:off x="3932646" y="303837"/>
              <a:ext cx="1957320" cy="3705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49494" y="366564"/>
              <a:ext cx="910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</a:t>
              </a:r>
              <a:r>
                <a:rPr lang="en-US" altLang="ko-KR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..</a:t>
              </a:r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순서도: 연결자 11"/>
          <p:cNvSpPr/>
          <p:nvPr/>
        </p:nvSpPr>
        <p:spPr>
          <a:xfrm>
            <a:off x="6045462" y="2656456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6819185" y="2122319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4" name="순서도: 연결자 13"/>
          <p:cNvSpPr/>
          <p:nvPr/>
        </p:nvSpPr>
        <p:spPr>
          <a:xfrm>
            <a:off x="6899572" y="4163708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7582860" y="4171685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16" name="순서도: 연결자 15"/>
          <p:cNvSpPr/>
          <p:nvPr/>
        </p:nvSpPr>
        <p:spPr>
          <a:xfrm>
            <a:off x="6667139" y="5127897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17" name="순서도: 연결자 16"/>
          <p:cNvSpPr/>
          <p:nvPr/>
        </p:nvSpPr>
        <p:spPr>
          <a:xfrm>
            <a:off x="6045462" y="3679767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메인</a:t>
            </a:r>
            <a:endParaRPr lang="ko-KR" altLang="en-US" sz="2800" b="1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712094"/>
              </p:ext>
            </p:extLst>
          </p:nvPr>
        </p:nvGraphicFramePr>
        <p:xfrm>
          <a:off x="532266" y="986971"/>
          <a:ext cx="4019637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025229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994408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31283"/>
              </p:ext>
            </p:extLst>
          </p:nvPr>
        </p:nvGraphicFramePr>
        <p:xfrm>
          <a:off x="8447315" y="1611087"/>
          <a:ext cx="3252816" cy="27185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채팅목록 버튼 클릭 시 채팅방 목록 모달 생성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목록 및 해당 유저와의 마지막 대화 시각 표시 </a:t>
                      </a: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상대방에게 전송할 내용 입력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버튼을 누르면 전송됨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입장 버튼을 누르면 채팅 상대와의 매치업 대기실로 이동</a:t>
                      </a:r>
                      <a:r>
                        <a:rPr lang="ko-KR" altLang="en-US" sz="12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77927276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6" y="1632075"/>
            <a:ext cx="7616000" cy="4284000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7004380" y="5442130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8" name="순서도: 연결자 17"/>
          <p:cNvSpPr/>
          <p:nvPr/>
        </p:nvSpPr>
        <p:spPr>
          <a:xfrm>
            <a:off x="6171003" y="3071443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309651" y="4830795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4819167" y="4697994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20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5938570" y="5304740"/>
            <a:ext cx="464865" cy="473945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697296" y="1751815"/>
            <a:ext cx="1957320" cy="370504"/>
            <a:chOff x="3932646" y="303837"/>
            <a:chExt cx="1957320" cy="370504"/>
          </a:xfrm>
        </p:grpSpPr>
        <p:sp>
          <p:nvSpPr>
            <p:cNvPr id="23" name="직사각형 22"/>
            <p:cNvSpPr/>
            <p:nvPr/>
          </p:nvSpPr>
          <p:spPr>
            <a:xfrm>
              <a:off x="3932646" y="303837"/>
              <a:ext cx="1957320" cy="3705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49494" y="366564"/>
              <a:ext cx="910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</a:t>
              </a:r>
              <a:r>
                <a:rPr lang="en-US" altLang="ko-KR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..</a:t>
              </a:r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ko-KR" altLang="en-US" sz="28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331919"/>
              </p:ext>
            </p:extLst>
          </p:nvPr>
        </p:nvGraphicFramePr>
        <p:xfrm>
          <a:off x="174171" y="986970"/>
          <a:ext cx="3395506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72477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123029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473850"/>
              </p:ext>
            </p:extLst>
          </p:nvPr>
        </p:nvGraphicFramePr>
        <p:xfrm>
          <a:off x="8447314" y="1632074"/>
          <a:ext cx="3252816" cy="17817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화면으로 이동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찾을 키워드 입력 및 검색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게시글로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632074"/>
            <a:ext cx="8273143" cy="4653643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5431973" y="2166005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순서도: 연결자 7"/>
          <p:cNvSpPr/>
          <p:nvPr/>
        </p:nvSpPr>
        <p:spPr>
          <a:xfrm>
            <a:off x="1903385" y="2353686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49668" y="3149211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44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2" y="202495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ko-KR" altLang="en-US" sz="28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295553"/>
              </p:ext>
            </p:extLst>
          </p:nvPr>
        </p:nvGraphicFramePr>
        <p:xfrm>
          <a:off x="174171" y="986971"/>
          <a:ext cx="3386714" cy="383848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69182">
                  <a:extLst>
                    <a:ext uri="{9D8B030D-6E8A-4147-A177-3AD203B41FA5}">
                      <a16:colId xmlns:a16="http://schemas.microsoft.com/office/drawing/2014/main" val="3965128136"/>
                    </a:ext>
                  </a:extLst>
                </a:gridCol>
                <a:gridCol w="2117532">
                  <a:extLst>
                    <a:ext uri="{9D8B030D-6E8A-4147-A177-3AD203B41FA5}">
                      <a16:colId xmlns:a16="http://schemas.microsoft.com/office/drawing/2014/main" val="807818745"/>
                    </a:ext>
                  </a:extLst>
                </a:gridCol>
              </a:tblGrid>
              <a:tr h="383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Title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매치업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존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305" marR="46305" marT="23153" marB="23153"/>
                </a:tc>
                <a:extLst>
                  <a:ext uri="{0D108BD9-81ED-4DB2-BD59-A6C34878D82A}">
                    <a16:rowId xmlns:a16="http://schemas.microsoft.com/office/drawing/2014/main" val="332687035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43633"/>
              </p:ext>
            </p:extLst>
          </p:nvPr>
        </p:nvGraphicFramePr>
        <p:xfrm>
          <a:off x="8445908" y="1633648"/>
          <a:ext cx="3252816" cy="17817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456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824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34933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Describtion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게시글에서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진행되는 투표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8200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작성하기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6840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대댓글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작성하기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633648"/>
            <a:ext cx="8271737" cy="4652852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1229250" y="4434420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순서도: 연결자 7"/>
          <p:cNvSpPr/>
          <p:nvPr/>
        </p:nvSpPr>
        <p:spPr>
          <a:xfrm>
            <a:off x="5988819" y="4578028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6103119" y="5384332"/>
            <a:ext cx="551543" cy="551543"/>
          </a:xfrm>
          <a:prstGeom prst="flowChartConnector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656</TotalTime>
  <Words>1462</Words>
  <Application>Microsoft Office PowerPoint</Application>
  <PresentationFormat>와이드스크린</PresentationFormat>
  <Paragraphs>541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휴먼매직체</vt:lpstr>
      <vt:lpstr>Arial</vt:lpstr>
      <vt:lpstr>Gill Sans MT</vt:lpstr>
      <vt:lpstr>Parcel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SSAFY</dc:creator>
  <cp:lastModifiedBy>SSAFY</cp:lastModifiedBy>
  <cp:revision>33</cp:revision>
  <dcterms:created xsi:type="dcterms:W3CDTF">2024-03-06T05:13:31Z</dcterms:created>
  <dcterms:modified xsi:type="dcterms:W3CDTF">2024-03-14T06:24:08Z</dcterms:modified>
</cp:coreProperties>
</file>